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Mon</a:t>
            </a:r>
            <a:r>
              <a:rPr lang="en-US" dirty="0" smtClean="0">
                <a:solidFill>
                  <a:schemeClr val="bg1"/>
                </a:solidFill>
              </a:rPr>
              <a:t>day</a:t>
            </a:r>
            <a:r>
              <a:rPr lang="en-US" dirty="0" smtClean="0">
                <a:solidFill>
                  <a:schemeClr val="bg1"/>
                </a:solidFill>
              </a:rPr>
              <a:t>, August </a:t>
            </a:r>
            <a:r>
              <a:rPr lang="en-US" dirty="0" smtClean="0">
                <a:solidFill>
                  <a:schemeClr val="bg1"/>
                </a:solidFill>
              </a:rPr>
              <a:t>22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Finish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  <a:r>
              <a:rPr lang="en-US" sz="3000" dirty="0">
                <a:solidFill>
                  <a:srgbClr val="00B0F0"/>
                </a:solidFill>
              </a:rPr>
              <a:t>CERC </a:t>
            </a:r>
            <a:r>
              <a:rPr lang="en-US" sz="3000" dirty="0" smtClean="0">
                <a:solidFill>
                  <a:srgbClr val="00B0F0"/>
                </a:solidFill>
              </a:rPr>
              <a:t>flipbook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Layers of the Earth Reading and </a:t>
            </a:r>
            <a:r>
              <a:rPr lang="en-US" sz="3000" dirty="0" err="1" smtClean="0">
                <a:solidFill>
                  <a:srgbClr val="00B0F0"/>
                </a:solidFill>
              </a:rPr>
              <a:t>Notesheet</a:t>
            </a:r>
            <a:endParaRPr lang="en-US" sz="3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30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 </a:t>
            </a: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None</a:t>
            </a:r>
            <a:endParaRPr lang="en-US" sz="3000" dirty="0">
              <a:solidFill>
                <a:srgbClr val="EB7115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How did you learn about the layers of the Earth in elementary school</a:t>
            </a:r>
            <a:r>
              <a:rPr lang="en-US" dirty="0" smtClean="0">
                <a:solidFill>
                  <a:srgbClr val="FFFF00"/>
                </a:solidFill>
              </a:rPr>
              <a:t>?</a:t>
            </a: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CERC Flipbook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New Monitoring Log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Hand in last week’s Monitoring Log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Layers of the Earth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0" y="1681163"/>
            <a:ext cx="11475719" cy="45085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Take 10 minutes to brainstorm with your table about what you already know about layers of the earth.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Record them on the whiteboard.  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Choose a spokesperson for your table for when we share out.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29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41690</TotalTime>
  <Words>141</Words>
  <Application>Microsoft Office PowerPoint</Application>
  <PresentationFormat>Widescreen</PresentationFormat>
  <Paragraphs>24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Monday, August 22, 2016</vt:lpstr>
      <vt:lpstr>Learning Goal and Scale</vt:lpstr>
      <vt:lpstr>Layers of the Earth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367</cp:revision>
  <cp:lastPrinted>2016-04-26T17:44:54Z</cp:lastPrinted>
  <dcterms:created xsi:type="dcterms:W3CDTF">2015-10-22T15:42:29Z</dcterms:created>
  <dcterms:modified xsi:type="dcterms:W3CDTF">2016-08-23T01:14:22Z</dcterms:modified>
</cp:coreProperties>
</file>